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68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00527-A0D7-C646-9054-67E8DD2910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2E3EE-E9F3-CB44-BC2C-C1D668861A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1FF34-1A42-3E4A-AD64-5B5BBBFA4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8458C-E637-E544-A8FB-D182C6629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14D24-4C61-7542-99D4-5C5166CC7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304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C77A4-BD6D-504D-BCA0-69B596468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89E622-4BE5-484D-B0EC-FE7092E066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A3550-22D2-7A45-9A08-765B5960D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01C70-049A-054E-8C1E-1F95F9613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F02C69-7433-2A4B-A4EC-BF71DB037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003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068B60-311B-7349-AE20-E43B713059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C846BD-1BFF-5B4A-9416-BE334A6D5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6A5DC-C942-4142-88AB-7065FEBDD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D4079-76F5-5B40-91C4-334CE224C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DFCBA-896C-5943-9683-C735D9BFD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512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7DD5B-ED82-3344-B91A-A460F1ED0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BDF73-446D-1148-889E-C91C82AEA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28B8F-4E96-864A-B1C6-3A65D7B6D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C80B0-082F-974D-B562-5B50AE730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28E26-E187-3442-BDE2-02E767C1F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39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AC35E-55AC-E246-A444-0EA7190CD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EEBB8-D206-634D-9C46-5C2B680D48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C8C03-1FA1-BC4D-8B6C-EA6FA5E5F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4F61E-B90F-5D4F-B984-5DF35D983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9FC14-0065-2148-B21E-37A0F31F3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204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9BE09-266C-FD48-A8CF-C8C4C9A79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12E4C-0DE3-8047-956A-FDFEF7291C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394307-FC0B-574C-98F6-BE44CDFC1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6B82A6-E53E-5A49-A7ED-2876CFF42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543471-C51A-E74D-A3FA-649B58776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314E7-60E1-D74B-A79B-D1DFCF695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339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B77A6-E369-D24F-8F83-6AED0A705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0756E-E958-E248-A5CE-4D015DEB14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025C76-8EFA-8945-94AB-EA1D06EAA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86C7C3-E521-FC43-A266-2B0D9D997C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3E7F4A-3EA9-1D4A-9476-4936C3F1C7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B4C7BA-980F-4F4A-A0C0-BC87FFA5F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BCD3DA-0A3F-4F43-AD37-71AE8D5F7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41D0BB-46CA-3B4B-BF08-35A12A078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52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97F92-4579-2E49-82D7-BA73446B6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9E38B4-504B-4844-88AE-F5ECFF606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4A8716-FA8C-C442-A9C8-037082DB7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58FB4B-98A8-B44E-B8B4-27954C36C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49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6A7C9A-FA21-AD42-AB66-EAAD7C124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048C69-94E5-8146-9AC8-F6A4E7FF2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8A24FE-D3A7-0C4D-86F1-091626495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521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9BF02-54F6-8D44-88E7-11EBABDCD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85FC9-7A08-8C41-83CE-8FB8A632B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F64DE-DE5B-6F42-B6B2-7CB4AFA501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0A7D93-AC6A-4B42-A361-76BB5443E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8B2035-0FFE-B94A-AE41-864826EB8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B7B900-2363-1F4A-959E-1C9555F3A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827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840FB-C82F-5743-8DED-3189E50D6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D0594C-8437-4E49-842A-0D7FD0E43E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96BAC4-76BC-6E4A-BBFF-96F024BAEA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D4A423-AED0-1F47-9254-9A8ED0F8F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6598C6-DC41-6F41-ADB3-AF1354D0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7CB82-649A-1644-BC3E-1CE358F3D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603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0078A5-7542-684A-A9DF-FAF51B634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BC8942-F543-DA47-B3E8-0783B3F1F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6CBAB-B1DC-DE44-B1C7-1434571DA7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A769D-A848-4F47-A8C4-E422BC9712E8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CE1B1-8253-B14F-89DF-B02BCE7E09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4BEE0-3A1D-3D42-B5DF-FCB29C2F2E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C57419-2385-D645-AB0A-C935D6F57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98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-up of a coin&#10;&#10;Description automatically generated with low confidence">
            <a:extLst>
              <a:ext uri="{FF2B5EF4-FFF2-40B4-BE49-F238E27FC236}">
                <a16:creationId xmlns:a16="http://schemas.microsoft.com/office/drawing/2014/main" id="{1E2D5C90-27A7-A34A-84B5-733001091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4117" y="3313681"/>
            <a:ext cx="2971800" cy="29718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80AC9AB-54DE-EE4F-A2E4-D46312F3E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605" y="3314090"/>
            <a:ext cx="2971800" cy="30018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141E88-9493-2342-8AFA-1A47FFE991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7" y="345017"/>
            <a:ext cx="3001818" cy="2971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811983-D608-5044-9532-C434FF39E7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3204" y="345017"/>
            <a:ext cx="2971800" cy="2971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42E35B2-4141-0748-9E1D-AF151424DE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3204" y="3314090"/>
            <a:ext cx="2971800" cy="2971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4FB79D-0D80-464D-94BF-235C660AF2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8648" y="364067"/>
            <a:ext cx="3001818" cy="2971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79D5B9A-7261-E94B-AA85-609D48B874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30466" y="345017"/>
            <a:ext cx="2971800" cy="2971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2FCF81E-7A34-0342-A977-68B464C2C31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50368" y="3329588"/>
            <a:ext cx="2971800" cy="2971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04B3939-76BD-ED4F-9717-0D86E5074F69}"/>
              </a:ext>
            </a:extLst>
          </p:cNvPr>
          <p:cNvSpPr txBox="1"/>
          <p:nvPr/>
        </p:nvSpPr>
        <p:spPr>
          <a:xfrm>
            <a:off x="123824" y="6375401"/>
            <a:ext cx="5928908" cy="461665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6">
                    <a:lumMod val="50000"/>
                  </a:schemeClr>
                </a:solidFill>
              </a:rPr>
              <a:t>Control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41B0F7-A003-A743-B815-133FDA103ECF}"/>
              </a:ext>
            </a:extLst>
          </p:cNvPr>
          <p:cNvSpPr txBox="1"/>
          <p:nvPr/>
        </p:nvSpPr>
        <p:spPr>
          <a:xfrm>
            <a:off x="6122500" y="6362701"/>
            <a:ext cx="5957482" cy="461665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H</a:t>
            </a:r>
            <a:r>
              <a:rPr lang="en-US" sz="2400" b="1" baseline="-25000" dirty="0">
                <a:solidFill>
                  <a:schemeClr val="accent6">
                    <a:lumMod val="75000"/>
                  </a:schemeClr>
                </a:solidFill>
              </a:rPr>
              <a:t>2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O</a:t>
            </a:r>
            <a:r>
              <a:rPr lang="en-US" sz="2400" b="1" baseline="-25000" dirty="0">
                <a:solidFill>
                  <a:schemeClr val="accent6">
                    <a:lumMod val="75000"/>
                  </a:schemeClr>
                </a:solidFill>
              </a:rPr>
              <a:t>2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 Treatment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22FC4B3-D565-454C-A62E-5E23CED60638}"/>
              </a:ext>
            </a:extLst>
          </p:cNvPr>
          <p:cNvSpPr/>
          <p:nvPr/>
        </p:nvSpPr>
        <p:spPr>
          <a:xfrm>
            <a:off x="123824" y="358633"/>
            <a:ext cx="5923893" cy="5967397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1B6D2A7-9CE1-E845-8065-013E4FCBF2E8}"/>
              </a:ext>
            </a:extLst>
          </p:cNvPr>
          <p:cNvSpPr/>
          <p:nvPr/>
        </p:nvSpPr>
        <p:spPr>
          <a:xfrm>
            <a:off x="6126017" y="358632"/>
            <a:ext cx="5942159" cy="5967397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2E6B71-745F-1441-BFF3-EEA448C16506}"/>
              </a:ext>
            </a:extLst>
          </p:cNvPr>
          <p:cNvSpPr txBox="1"/>
          <p:nvPr/>
        </p:nvSpPr>
        <p:spPr>
          <a:xfrm>
            <a:off x="5457748" y="127799"/>
            <a:ext cx="1228221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CC-2343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74F2E69-9064-B24F-B615-67FD25FB22ED}"/>
              </a:ext>
            </a:extLst>
          </p:cNvPr>
          <p:cNvSpPr txBox="1"/>
          <p:nvPr/>
        </p:nvSpPr>
        <p:spPr>
          <a:xfrm>
            <a:off x="190052" y="6408867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E09813E-8580-4247-9D3C-FFD748F3E314}"/>
              </a:ext>
            </a:extLst>
          </p:cNvPr>
          <p:cNvSpPr txBox="1"/>
          <p:nvPr/>
        </p:nvSpPr>
        <p:spPr>
          <a:xfrm>
            <a:off x="6154737" y="6408867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A9A5527-78ED-5A4E-A3A8-E0B84222748A}"/>
              </a:ext>
            </a:extLst>
          </p:cNvPr>
          <p:cNvSpPr txBox="1"/>
          <p:nvPr/>
        </p:nvSpPr>
        <p:spPr>
          <a:xfrm>
            <a:off x="0" y="25167"/>
            <a:ext cx="681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4</a:t>
            </a:r>
          </a:p>
        </p:txBody>
      </p:sp>
    </p:spTree>
    <p:extLst>
      <p:ext uri="{BB962C8B-B14F-4D97-AF65-F5344CB8AC3E}">
        <p14:creationId xmlns:p14="http://schemas.microsoft.com/office/powerpoint/2010/main" val="2464384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1</cp:revision>
  <dcterms:created xsi:type="dcterms:W3CDTF">2021-08-30T21:40:57Z</dcterms:created>
  <dcterms:modified xsi:type="dcterms:W3CDTF">2021-08-30T21:41:14Z</dcterms:modified>
</cp:coreProperties>
</file>

<file path=docProps/thumbnail.jpeg>
</file>